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8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5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5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5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6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0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8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2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1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3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7C47-0F5D-4C67-BDC9-83B6D7D99BC3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F961D-62C5-4FF1-97EC-E69270A06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6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2387600"/>
          </a:xfrm>
        </p:spPr>
        <p:txBody>
          <a:bodyPr>
            <a:normAutofit/>
          </a:bodyPr>
          <a:lstStyle/>
          <a:p>
            <a:r>
              <a:rPr lang="ru" sz="3600" dirty="0"/>
              <a:t>Социально-коммуникативное развитие детей среднего дошкольного возраста через создание мини-музея</a:t>
            </a:r>
            <a:br>
              <a:rPr lang="ru" sz="3600" dirty="0"/>
            </a:br>
            <a:r>
              <a:rPr lang="ru" sz="3600" dirty="0"/>
              <a:t> «Юный железнодорожник» 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17762"/>
          </a:xfrm>
        </p:spPr>
        <p:txBody>
          <a:bodyPr>
            <a:normAutofit/>
          </a:bodyPr>
          <a:lstStyle/>
          <a:p>
            <a:pPr algn="r"/>
            <a:r>
              <a:rPr lang="ru" sz="2800" dirty="0">
                <a:latin typeface="Cambria" panose="02040503050406030204" pitchFamily="18" charset="0"/>
              </a:rPr>
              <a:t>Фалеева Татьяна Владимировна</a:t>
            </a:r>
          </a:p>
          <a:p>
            <a:pPr algn="r"/>
            <a:r>
              <a:rPr lang="ru" sz="2800" dirty="0">
                <a:latin typeface="Cambria" panose="02040503050406030204" pitchFamily="18" charset="0"/>
              </a:rPr>
              <a:t>Крылова Майя Алексеевна</a:t>
            </a:r>
          </a:p>
          <a:p>
            <a:pPr algn="r"/>
            <a:r>
              <a:rPr lang="ru" dirty="0"/>
              <a:t>Воспитатели ГБДОУ детский сад №24 </a:t>
            </a:r>
            <a:endParaRPr lang="ru" dirty="0" smtClean="0"/>
          </a:p>
          <a:p>
            <a:pPr algn="r"/>
            <a:r>
              <a:rPr lang="ru" dirty="0" smtClean="0"/>
              <a:t>комбинированного вида</a:t>
            </a:r>
          </a:p>
          <a:p>
            <a:pPr algn="r"/>
            <a:r>
              <a:rPr lang="ru" dirty="0" smtClean="0"/>
              <a:t> Московского </a:t>
            </a:r>
            <a:r>
              <a:rPr lang="ru" dirty="0"/>
              <a:t>района </a:t>
            </a:r>
            <a:endParaRPr lang="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8101" y="6077634"/>
            <a:ext cx="2001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" dirty="0" smtClean="0"/>
              <a:t>г.Санкт-Петербург </a:t>
            </a:r>
          </a:p>
          <a:p>
            <a:pPr algn="ctr"/>
            <a:r>
              <a:rPr lang="ru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0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Культурно-образовательный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177" y="1690688"/>
            <a:ext cx="7010400" cy="476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dirty="0"/>
              <a:t>Культурный опыт – это знания о традициях,нравах, материальных и нематериальных ценностях, научных достижениях, манеры поведения в обществе и дома,освоенная информация о технике, искусстве, экономике, творчества и о способах существования в различных условиях. Чем больше познаний и практики в различных областях,тем выше человеческая культура. </a:t>
            </a:r>
          </a:p>
          <a:p>
            <a:endParaRPr lang="ru-RU" dirty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5973" y="2278537"/>
            <a:ext cx="5418667" cy="35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2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75" y="3341076"/>
            <a:ext cx="5991794" cy="33703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009" y="477471"/>
            <a:ext cx="10515600" cy="28636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" dirty="0"/>
              <a:t>На основании этого мы считаем, что представленный опыт работы, по созданию мини-музея «Юный железнодорожник», является культурно-образовательной практикой. В ходе, которой ребенок приобретает значимый для себя культурный опыт: </a:t>
            </a:r>
          </a:p>
          <a:p>
            <a:r>
              <a:rPr lang="ru-RU" dirty="0"/>
              <a:t>З</a:t>
            </a:r>
            <a:r>
              <a:rPr lang="ru" dirty="0"/>
              <a:t>накомиться с прошлым и настоящим железной дороге</a:t>
            </a:r>
          </a:p>
          <a:p>
            <a:r>
              <a:rPr lang="ru" dirty="0"/>
              <a:t>Изучает профессии на железнодорожном транспорте</a:t>
            </a:r>
          </a:p>
          <a:p>
            <a:r>
              <a:rPr lang="ru-RU" dirty="0"/>
              <a:t>У</a:t>
            </a:r>
            <a:r>
              <a:rPr lang="ru" dirty="0"/>
              <a:t>знает много интресного из личного опыта работника железной дороге</a:t>
            </a:r>
          </a:p>
          <a:p>
            <a:r>
              <a:rPr lang="ru" dirty="0"/>
              <a:t> Приобретает элементы социума, правила поведения</a:t>
            </a:r>
          </a:p>
          <a:p>
            <a:r>
              <a:rPr lang="ru-RU" dirty="0"/>
              <a:t>И</a:t>
            </a:r>
            <a:r>
              <a:rPr lang="ru" dirty="0"/>
              <a:t>спользует полученные знания в сюжетно-ролевых играх, в своей продуктивной деятельности.</a:t>
            </a:r>
          </a:p>
          <a:p>
            <a:pPr marL="0" indent="0">
              <a:buNone/>
            </a:pPr>
            <a:r>
              <a:rPr lang="ru" dirty="0"/>
              <a:t>Воспитанники получили </a:t>
            </a:r>
            <a:r>
              <a:rPr lang="ru" dirty="0" smtClean="0"/>
              <a:t>эмоциональную    удовлетворенность</a:t>
            </a:r>
            <a:r>
              <a:rPr lang="ru" dirty="0"/>
              <a:t>, от итога продуктивной деятельности в создании мобильной </a:t>
            </a:r>
            <a:r>
              <a:rPr lang="ru" dirty="0" smtClean="0"/>
              <a:t>экспозиции</a:t>
            </a:r>
            <a:r>
              <a:rPr lang="ru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8" y="3341076"/>
            <a:ext cx="4855308" cy="321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084" y="82916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" dirty="0"/>
              <a:t>Мини-музей служит источником информации, средством обучения и воспитания, формой </a:t>
            </a:r>
            <a:r>
              <a:rPr lang="ru" dirty="0" smtClean="0"/>
              <a:t>организации </a:t>
            </a:r>
            <a:r>
              <a:rPr lang="ru" dirty="0"/>
              <a:t>педагогического процесса.</a:t>
            </a:r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93" y="2022230"/>
            <a:ext cx="5944576" cy="3937317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2" y="2285999"/>
            <a:ext cx="5546337" cy="36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20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Произвольный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Социально-коммуникативное развитие детей среднего дошкольного возраста через создание мини-музея  «Юный железнодорожник»  </vt:lpstr>
      <vt:lpstr>Культурно-образовательный опыт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Социально-коммуникативное развитие детей среднего дошкольного возраста через создание мини-музея  «Юный железнодорожник»  </dc:title>
  <cp:lastModifiedBy>Yanis9809865</cp:lastModifiedBy>
  <cp:revision>3</cp:revision>
  <dcterms:modified xsi:type="dcterms:W3CDTF">2001-12-31T23:54:35Z</dcterms:modified>
</cp:coreProperties>
</file>