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2" r:id="rId4"/>
    <p:sldId id="265" r:id="rId5"/>
    <p:sldId id="267" r:id="rId6"/>
    <p:sldId id="268" r:id="rId7"/>
    <p:sldId id="266" r:id="rId8"/>
    <p:sldId id="269" r:id="rId9"/>
    <p:sldId id="271" r:id="rId10"/>
    <p:sldId id="270" r:id="rId11"/>
    <p:sldId id="25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8E26-E06B-4C38-879C-FD9C53FD3531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5FE3-0818-4921-A815-70A1832C80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detskie_pesni_-_usatyy_nyan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57810_2-3cc6880a368b5f80456298b4858f8c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2" y="0"/>
            <a:ext cx="9140316" cy="6858000"/>
          </a:xfrm>
          <a:prstGeom prst="rect">
            <a:avLst/>
          </a:prstGeom>
        </p:spPr>
      </p:pic>
      <p:pic>
        <p:nvPicPr>
          <p:cNvPr id="3" name="detskie_pesni_-_usatyy_nyan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32440" cy="5994666"/>
          </a:xfrm>
          <a:prstGeom prst="rect">
            <a:avLst/>
          </a:prstGeo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780928"/>
            <a:ext cx="7200800" cy="9233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58660_1-0f443267207bc067a40ceb35662a408d-1-1024x7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opasnost_w409_h28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3895725" cy="2743200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379412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65" y="476672"/>
            <a:ext cx="4215790" cy="2959790"/>
          </a:xfrm>
          <a:prstGeom prst="rect">
            <a:avLst/>
          </a:prstGeom>
        </p:spPr>
      </p:pic>
      <p:pic>
        <p:nvPicPr>
          <p:cNvPr id="5" name="Рисунок 4" descr="7988_html_m3754dfc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76672"/>
            <a:ext cx="4392488" cy="6048672"/>
          </a:xfrm>
          <a:prstGeom prst="rect">
            <a:avLst/>
          </a:prstGeom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d_dety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Perekhodi-ulitsu-tolko-po-peshekhodnomu-perekho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3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Tm="3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i-533a94f2932b01.1879997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</Words>
  <Application>Microsoft Office PowerPoint</Application>
  <PresentationFormat>Экран (4:3)</PresentationFormat>
  <Paragraphs>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2016-03-01T18:25:32Z</dcterms:created>
  <dcterms:modified xsi:type="dcterms:W3CDTF">2016-03-01T20:00:05Z</dcterms:modified>
</cp:coreProperties>
</file>